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6" r:id="rId5"/>
    <p:sldId id="267" r:id="rId6"/>
    <p:sldId id="268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64" autoAdjust="0"/>
  </p:normalViewPr>
  <p:slideViewPr>
    <p:cSldViewPr>
      <p:cViewPr varScale="1">
        <p:scale>
          <a:sx n="81" d="100"/>
          <a:sy n="81" d="100"/>
        </p:scale>
        <p:origin x="-102" y="-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74C01-9C04-40F9-BDFB-50AF779AB23B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FEC2-9C4C-4026-A778-6AF0960F3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0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523D5-F74B-48A2-BD58-3871F8BB22D9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D1E2-701C-41BD-A9BE-FA82D0392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5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E728A-B0F4-45D9-ADF9-AE86DDCAFFB9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E43D0-4515-4C42-8BA3-983C7D93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9E716-94AB-4A29-8FDC-A04D2DE6723D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9AC1C-B30F-42AD-9B3A-4C56DD270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D61E1-5B77-4DB3-A372-5CB8EC5D9A22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90219-E216-44FF-A470-F7976DFA1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0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A7E18-6456-4AD2-A636-34FDDFFBDA1D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4108E-C8A5-474C-92F2-C4CAF4092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5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F6EB8-1087-410F-9C31-DCD46173E7FC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134A-2F61-4064-A324-9B136C6E3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3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74524-DBF0-428D-8DB7-A6E56465646B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863FC-9504-498D-A58B-65AA0131E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4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5EB80-FA45-4C53-813F-6AD290CC4F2B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7917F-B704-4843-AC57-31CD7EF18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0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B2AC7-D30F-4DB2-A2DA-F9E23E3EA8DE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DAD4A-5E44-4E38-A2B0-615EDA8C5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4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B9470-71FB-44CA-9DA6-CFF458BE451D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D4274-224E-43C6-BBCC-49401061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1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2FBF5-946F-43B2-AA31-1CA16E2B2398}" type="datetimeFigureOut">
              <a:rPr lang="en-US"/>
              <a:pPr>
                <a:defRPr/>
              </a:pPr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42BFC4-A1FE-4FC1-99F5-F86033AF6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nternetzasve.wordpress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962400"/>
            <a:ext cx="4132262" cy="1430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19200" y="1066800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0">
                <a:solidFill>
                  <a:schemeClr val="accent1">
                    <a:lumMod val="50000"/>
                  </a:schemeClr>
                </a:solidFill>
              </a:rPr>
              <a:t>#</a:t>
            </a:r>
            <a:r>
              <a:rPr lang="hr-HR" sz="12000" smtClean="0">
                <a:solidFill>
                  <a:schemeClr val="accent1">
                    <a:lumMod val="50000"/>
                  </a:schemeClr>
                </a:solidFill>
              </a:rPr>
              <a:t>ACTA 101</a:t>
            </a:r>
            <a:endParaRPr lang="hr-HR" sz="1200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smtClean="0"/>
              <a:t>#InternetZaSve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r-HR" sz="3000" smtClean="0"/>
              <a:t>Građanska inicijativa</a:t>
            </a:r>
          </a:p>
          <a:p>
            <a:pPr lvl="1"/>
            <a:r>
              <a:rPr lang="hr-HR" sz="2400" smtClean="0">
                <a:hlinkClick r:id="rId2"/>
              </a:rPr>
              <a:t>www.internetzasve.wordpress.com</a:t>
            </a:r>
            <a:endParaRPr lang="hr-HR" sz="2400" smtClean="0"/>
          </a:p>
          <a:p>
            <a:pPr lvl="0"/>
            <a:endParaRPr lang="hr-HR" sz="3000" smtClean="0"/>
          </a:p>
          <a:p>
            <a:pPr lvl="0"/>
            <a:r>
              <a:rPr lang="hr-HR" sz="3000" smtClean="0"/>
              <a:t>Pristup širokopojasnom internetu kao</a:t>
            </a:r>
            <a:r>
              <a:rPr lang="hr-HR" sz="3000" baseline="0" smtClean="0"/>
              <a:t> temeljno pravo bez obzira na mjesto stanovanja i rada</a:t>
            </a:r>
            <a:endParaRPr lang="hr-HR" sz="3000" smtClean="0"/>
          </a:p>
          <a:p>
            <a:pPr lvl="0"/>
            <a:endParaRPr lang="hr-HR" sz="3000" smtClean="0"/>
          </a:p>
          <a:p>
            <a:pPr lvl="0"/>
            <a:r>
              <a:rPr lang="hr-HR" sz="3000" smtClean="0"/>
              <a:t>Građanska prava u digitalnom</a:t>
            </a:r>
            <a:r>
              <a:rPr lang="hr-HR" sz="3000" baseline="0" smtClean="0"/>
              <a:t> društvu</a:t>
            </a:r>
            <a:endParaRPr lang="hr-HR" sz="300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smtClean="0"/>
              <a:t>ACTA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hr-HR" smtClean="0"/>
              <a:t>Anti-Counterfeiting</a:t>
            </a:r>
            <a:r>
              <a:rPr lang="hr-HR" baseline="0" smtClean="0"/>
              <a:t> Trade Agreement</a:t>
            </a:r>
          </a:p>
          <a:p>
            <a:endParaRPr lang="hr-HR" baseline="0" smtClean="0"/>
          </a:p>
          <a:p>
            <a:r>
              <a:rPr lang="hr-HR" baseline="0" smtClean="0"/>
              <a:t>Prijedlog trgovinskog sporazuma</a:t>
            </a:r>
          </a:p>
          <a:p>
            <a:pPr lvl="1"/>
            <a:r>
              <a:rPr lang="hr-HR" sz="2000" baseline="0" smtClean="0"/>
              <a:t>en.wikipedia.org/wiki/Anti-Counterfeiting_Trade_Agreement</a:t>
            </a:r>
          </a:p>
          <a:p>
            <a:endParaRPr lang="hr-HR" smtClean="0"/>
          </a:p>
          <a:p>
            <a:r>
              <a:rPr lang="hr-HR" smtClean="0"/>
              <a:t>Inicijatori</a:t>
            </a:r>
            <a:r>
              <a:rPr lang="hr-HR"/>
              <a:t>: medijska industrija, vlasnici prava („rights holders”), udruženja (RIAA, </a:t>
            </a:r>
            <a:r>
              <a:rPr lang="hr-HR"/>
              <a:t>MPAA</a:t>
            </a:r>
            <a:r>
              <a:rPr lang="hr-HR" smtClean="0"/>
              <a:t>)</a:t>
            </a: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23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r-HR" smtClean="0"/>
              <a:t>Potpisana od strane Europskog vijeća i 22 države – članice</a:t>
            </a:r>
          </a:p>
          <a:p>
            <a:pPr lvl="1"/>
            <a:r>
              <a:rPr lang="hr-HR" smtClean="0"/>
              <a:t>tek prvi korak u procesu</a:t>
            </a:r>
          </a:p>
          <a:p>
            <a:pPr lvl="0"/>
            <a:endParaRPr lang="hr-HR" smtClean="0"/>
          </a:p>
          <a:p>
            <a:pPr lvl="0"/>
            <a:r>
              <a:rPr lang="hr-HR" smtClean="0"/>
              <a:t>Predstoji</a:t>
            </a:r>
            <a:r>
              <a:rPr lang="hr-HR" baseline="0" smtClean="0"/>
              <a:t> ratifikacija u Europskom parlamentu i nacionalnim parlamentima članica</a:t>
            </a:r>
          </a:p>
          <a:p>
            <a:pPr lvl="1"/>
            <a:r>
              <a:rPr lang="hr-HR" smtClean="0"/>
              <a:t>očekuje se u svibnju ili lipnju</a:t>
            </a:r>
          </a:p>
          <a:p>
            <a:pPr lvl="1"/>
            <a:r>
              <a:rPr lang="hr-HR" baseline="0" smtClean="0"/>
              <a:t>ishod se smatra vrlo</a:t>
            </a:r>
            <a:r>
              <a:rPr lang="hr-HR" smtClean="0"/>
              <a:t> neizvjesnim</a:t>
            </a:r>
            <a:endParaRPr lang="hr-HR" baseline="0" smtClean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smtClean="0"/>
              <a:t>ACTA –</a:t>
            </a:r>
            <a:r>
              <a:rPr lang="hr-HR" baseline="0" smtClean="0"/>
              <a:t> status u EU</a:t>
            </a:r>
            <a:endParaRPr lang="hr-HR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1938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smtClean="0"/>
              <a:t>Kontroverze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r-HR" smtClean="0"/>
              <a:t>Netransparentan proces pregovaranja i</a:t>
            </a:r>
            <a:r>
              <a:rPr lang="hr-HR" baseline="0" smtClean="0"/>
              <a:t> usvajanja</a:t>
            </a:r>
          </a:p>
          <a:p>
            <a:r>
              <a:rPr lang="hr-HR" baseline="0" smtClean="0"/>
              <a:t>Opasnosti po slobodu govora i komunikacije</a:t>
            </a:r>
          </a:p>
          <a:p>
            <a:r>
              <a:rPr lang="hr-HR" smtClean="0"/>
              <a:t>Privatne</a:t>
            </a:r>
            <a:r>
              <a:rPr lang="hr-HR" baseline="0" smtClean="0"/>
              <a:t> kompanije i operateri u ulozi suda, nadzora i represije</a:t>
            </a:r>
          </a:p>
          <a:p>
            <a:r>
              <a:rPr lang="hr-HR" smtClean="0"/>
              <a:t>Srodni prijedlozi SOPA i PIPA odbačeni u Kongresu SAD</a:t>
            </a:r>
            <a:endParaRPr lang="hr-HR" baseline="0" smtClean="0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971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smtClean="0"/>
              <a:t>Ciljevi 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hr-HR" smtClean="0"/>
          </a:p>
          <a:p>
            <a:r>
              <a:rPr lang="hr-HR" smtClean="0"/>
              <a:t>Kvalitetna javna rasprava i kvalificirano odlučivanje</a:t>
            </a:r>
            <a:endParaRPr lang="hr-HR" baseline="0" smtClean="0"/>
          </a:p>
          <a:p>
            <a:endParaRPr lang="hr-HR" baseline="0" smtClean="0"/>
          </a:p>
          <a:p>
            <a:r>
              <a:rPr lang="hr-HR" baseline="0" smtClean="0"/>
              <a:t>Smatramo da ACTA sporazum u ovom obliku Hrvatska ne treba prihvatiti</a:t>
            </a:r>
            <a:endParaRPr lang="hr-HR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75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1014"/>
            <a:ext cx="4625487" cy="6543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981200"/>
            <a:ext cx="4495800" cy="1692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  <a:r>
              <a:rPr lang="hr-HR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 mail: info@internetzasve.com</a:t>
            </a:r>
            <a:endParaRPr lang="hr-HR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Twitter</a:t>
            </a:r>
            <a:r>
              <a:rPr lang="hr-HR" sz="3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: @InternetZaSve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	www.internetzasve.wordpress.com</a:t>
            </a:r>
            <a:endParaRPr lang="hr-HR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647682"/>
            <a:ext cx="2133600" cy="73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150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Office Theme</vt:lpstr>
      <vt:lpstr>PowerPoint Presentation</vt:lpstr>
      <vt:lpstr>#InternetZaSve</vt:lpstr>
      <vt:lpstr>ACTA</vt:lpstr>
      <vt:lpstr>ACTA – status u EU</vt:lpstr>
      <vt:lpstr>Kontroverze</vt:lpstr>
      <vt:lpstr>Ciljevi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#i</dc:title>
  <dc:creator>Ivo Spigel</dc:creator>
  <cp:lastModifiedBy> Ivo Špigel</cp:lastModifiedBy>
  <cp:revision>12</cp:revision>
  <dcterms:created xsi:type="dcterms:W3CDTF">2006-08-16T00:00:00Z</dcterms:created>
  <dcterms:modified xsi:type="dcterms:W3CDTF">2012-02-09T14:46:21Z</dcterms:modified>
</cp:coreProperties>
</file>